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A8E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6E30-2C7F-4FE0-85FF-14D38CAA1885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34D8-0F27-A056-44DB-A0B4940C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5A786-FCA3-4270-A8D0-C7FC752D7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2EB6ADB0-DF25-5E62-F466-A26707282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6" y="178496"/>
            <a:ext cx="6292450" cy="9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88A9-2363-5BDD-100A-DC20351A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39D9-E8DC-02BA-4708-67DA0C28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Dinh Quy</dc:creator>
  <cp:lastModifiedBy>Pham Dinh Quy</cp:lastModifiedBy>
  <cp:revision>6</cp:revision>
  <dcterms:created xsi:type="dcterms:W3CDTF">2024-05-22T02:56:21Z</dcterms:created>
  <dcterms:modified xsi:type="dcterms:W3CDTF">2025-09-08T03:01:02Z</dcterms:modified>
</cp:coreProperties>
</file>