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IFRX30E/mn5ZcV7syet8d8Op2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  <a:defRPr sz="6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8EA3"/>
              </a:buClr>
              <a:buSzPts val="2400"/>
              <a:buNone/>
              <a:defRPr sz="2400" b="1">
                <a:solidFill>
                  <a:srgbClr val="1A8EA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8EA3"/>
              </a:buClr>
              <a:buSzPts val="2800"/>
              <a:buChar char="•"/>
              <a:defRPr>
                <a:solidFill>
                  <a:srgbClr val="1A8E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8EA3"/>
              </a:buClr>
              <a:buSzPts val="2400"/>
              <a:buChar char="•"/>
              <a:defRPr>
                <a:solidFill>
                  <a:srgbClr val="1A8E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8EA3"/>
              </a:buClr>
              <a:buSzPts val="2000"/>
              <a:buChar char="•"/>
              <a:defRPr>
                <a:solidFill>
                  <a:srgbClr val="1A8E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8EA3"/>
              </a:buClr>
              <a:buSzPts val="1800"/>
              <a:buChar char="•"/>
              <a:defRPr>
                <a:solidFill>
                  <a:srgbClr val="1A8E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A8EA3"/>
              </a:buClr>
              <a:buSzPts val="1800"/>
              <a:buChar char="•"/>
              <a:defRPr>
                <a:solidFill>
                  <a:srgbClr val="1A8E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8EA3"/>
              </a:buClr>
              <a:buSzPts val="2400"/>
              <a:buNone/>
            </a:pPr>
            <a:endParaRPr/>
          </a:p>
        </p:txBody>
      </p:sp>
      <p:pic>
        <p:nvPicPr>
          <p:cNvPr id="3" name="Picture 2" descr="A blu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C00B4F64-1F83-465B-6B66-C367C7E46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84" y="225829"/>
            <a:ext cx="9162473" cy="1374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8EA3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Pham Dinh Quy</dc:creator>
  <cp:lastModifiedBy>Pham Dinh Quy</cp:lastModifiedBy>
  <cp:revision>3</cp:revision>
  <dcterms:created xsi:type="dcterms:W3CDTF">2024-05-22T02:50:57Z</dcterms:created>
  <dcterms:modified xsi:type="dcterms:W3CDTF">2025-09-08T02:58:48Z</dcterms:modified>
</cp:coreProperties>
</file>