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Dinh Quy" userId="03358034-e3ad-4ab6-8eac-21e4af0900e8" providerId="ADAL" clId="{F99E0F9C-F5DF-4D31-B5B9-7D719302B915}"/>
    <pc:docChg chg="addSld">
      <pc:chgData name="Pham Dinh Quy" userId="03358034-e3ad-4ab6-8eac-21e4af0900e8" providerId="ADAL" clId="{F99E0F9C-F5DF-4D31-B5B9-7D719302B915}" dt="2024-05-22T02:58:56.541" v="0" actId="680"/>
      <pc:docMkLst>
        <pc:docMk/>
      </pc:docMkLst>
      <pc:sldChg chg="new">
        <pc:chgData name="Pham Dinh Quy" userId="03358034-e3ad-4ab6-8eac-21e4af0900e8" providerId="ADAL" clId="{F99E0F9C-F5DF-4D31-B5B9-7D719302B915}" dt="2024-05-22T02:58:56.541" v="0" actId="680"/>
        <pc:sldMkLst>
          <pc:docMk/>
          <pc:sldMk cId="3093685922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A8E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E30-2C7F-4FE0-85FF-14D38CAA1885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6FC-4894-4C5C-9472-874D4D55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E30-2C7F-4FE0-85FF-14D38CAA1885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6FC-4894-4C5C-9472-874D4D55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34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E30-2C7F-4FE0-85FF-14D38CAA1885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6FC-4894-4C5C-9472-874D4D55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2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E30-2C7F-4FE0-85FF-14D38CAA1885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6FC-4894-4C5C-9472-874D4D55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8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E30-2C7F-4FE0-85FF-14D38CAA1885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6FC-4894-4C5C-9472-874D4D55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3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E30-2C7F-4FE0-85FF-14D38CAA1885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6FC-4894-4C5C-9472-874D4D55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3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E30-2C7F-4FE0-85FF-14D38CAA1885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6FC-4894-4C5C-9472-874D4D55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3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E30-2C7F-4FE0-85FF-14D38CAA1885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6FC-4894-4C5C-9472-874D4D55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4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E30-2C7F-4FE0-85FF-14D38CAA1885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6FC-4894-4C5C-9472-874D4D55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1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E30-2C7F-4FE0-85FF-14D38CAA1885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6FC-4894-4C5C-9472-874D4D55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2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E30-2C7F-4FE0-85FF-14D38CAA1885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6FC-4894-4C5C-9472-874D4D55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6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56E30-2C7F-4FE0-85FF-14D38CAA1885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BB6FC-4894-4C5C-9472-874D4D55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1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634D8-0F27-A056-44DB-A0B4940CA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65A786-FCA3-4270-A8D0-C7FC752D7E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9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88A9-2363-5BDD-100A-DC20351A9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539D9-E8DC-02BA-4708-67DA0C280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74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Dinh Quy</dc:creator>
  <cp:lastModifiedBy>Pham Dinh Quy</cp:lastModifiedBy>
  <cp:revision>4</cp:revision>
  <dcterms:created xsi:type="dcterms:W3CDTF">2024-05-22T02:56:21Z</dcterms:created>
  <dcterms:modified xsi:type="dcterms:W3CDTF">2024-07-01T02:12:21Z</dcterms:modified>
</cp:coreProperties>
</file>