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" roundtripDataSignature="AMtx7miIFRX30E/mn5ZcV7syet8d8Op2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0" y="1122363"/>
            <a:ext cx="12192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  <a:defRPr b="1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8EA3"/>
              </a:buClr>
              <a:buSzPts val="2400"/>
              <a:buNone/>
              <a:defRPr b="1" sz="2400">
                <a:solidFill>
                  <a:srgbClr val="1A8EA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8EA3"/>
              </a:buClr>
              <a:buSzPts val="2800"/>
              <a:buChar char="•"/>
              <a:defRPr>
                <a:solidFill>
                  <a:srgbClr val="1A8EA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8EA3"/>
              </a:buClr>
              <a:buSzPts val="2400"/>
              <a:buChar char="•"/>
              <a:defRPr>
                <a:solidFill>
                  <a:srgbClr val="1A8EA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8EA3"/>
              </a:buClr>
              <a:buSzPts val="2000"/>
              <a:buChar char="•"/>
              <a:defRPr>
                <a:solidFill>
                  <a:srgbClr val="1A8EA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8EA3"/>
              </a:buClr>
              <a:buSzPts val="1800"/>
              <a:buChar char="•"/>
              <a:defRPr>
                <a:solidFill>
                  <a:srgbClr val="1A8EA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8EA3"/>
              </a:buClr>
              <a:buSzPts val="1800"/>
              <a:buChar char="•"/>
              <a:defRPr>
                <a:solidFill>
                  <a:srgbClr val="1A8EA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0" y="1122363"/>
            <a:ext cx="12192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8EA3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 p14:dur="15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8EA3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 p14:dur="1500">
    <p:split orient="vert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2024-05-22T02:50:57Z</dcterms:created>
  <dc:creator>Pham Dinh Quy</dc:creator>
</cp:coreProperties>
</file>